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5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7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79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18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9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3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41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591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37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4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59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5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79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7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02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9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9CF213-4E53-4BB6-A072-DCD5A507AB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7AC1D0-69F1-478B-B540-61C2ABCA3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6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9853" y="1871131"/>
            <a:ext cx="7668125" cy="3214216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социально-бытовой ориентировке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класса интегрированного обучения 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826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8" y="676364"/>
            <a:ext cx="108302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(совершенствовать) умения: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Прочитать рецепт блюда и подобрать к нему продукты питания, нарезать хлеб, сырые и вареные овощи, строго соблюдать правила безопасной работы с острыми предметами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Совершать вечерний и утренний туалет в определенной последовательности, выбирать прическу и причесывать волосы, стирать вещи индивидуального пользования, беречь зрение.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Различать одежду и обувь в зависимости от их назначения, подбирать одежду и обувь по сезону, сушить и чистить обувь и одежду.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Записывать фамилию, имя, отчество своих членов семьи, выполнять правила поведения в семье.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Следить за своей осанкой, походкой, правильно сидеть за столом, пользоваться столовыми приборами,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Правильно вести себя при встрече и расставании со сверстниками, вежливо обращаться с просьбой и вопросам к взрослым.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Писать адрес на почтовых конвертах, соблюдать порядок на рабочем месте и во всем жилом помещении.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Соблюдать правила поведения в общественном транспорте, правила дорожного движения, различать знаки дорожного движения.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643" y="708951"/>
            <a:ext cx="1096092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/>
              <a:t>Тематика (примеры)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здоровьясбережения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и жизнь человека.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Правила и приемы выполнения утреннего и вечернего туалета.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Срок годности продуктов питания. Правила хранения товаров.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Губительное влияние наркотиков, токсических веществ на организм детей и взрослых.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Уберечься от соблазнов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0649" y="1175541"/>
            <a:ext cx="10343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Семейно-бытовая компетенция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Правила питания и приготовление пищи — завтрак.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Порядок на кухне.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Сервировка стола к завтраку.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Место приготовления пищи и оборудование его.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Весенние работы в саду.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	Виды жилых помещений в городе, селе. Виды отопления в городе, селе.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	Почтовый адрес жилого помещения.</a:t>
            </a:r>
          </a:p>
        </p:txBody>
      </p:sp>
    </p:spTree>
    <p:extLst>
      <p:ext uri="{BB962C8B-B14F-4D97-AF65-F5344CB8AC3E}">
        <p14:creationId xmlns:p14="http://schemas.microsoft.com/office/powerpoint/2010/main" val="10933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57" y="1210754"/>
            <a:ext cx="100108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Социокультурная компетенция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хороших манер.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Родственные отношения в семье.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Поведение в школе.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Поведение в магазине (кинотеатре, поезде,…).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Отделы продовольственных магазинов.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	Правила дорожного движения. Знаки дорожного движения.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	Формы обращения к старшим и сверстникам (при встрече, расставании, обращение с просьбой, вопросом).</a:t>
            </a:r>
          </a:p>
        </p:txBody>
      </p:sp>
    </p:spTree>
    <p:extLst>
      <p:ext uri="{BB962C8B-B14F-4D97-AF65-F5344CB8AC3E}">
        <p14:creationId xmlns:p14="http://schemas.microsoft.com/office/powerpoint/2010/main" val="2726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3" y="1443841"/>
            <a:ext cx="104265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 компетенция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Роль человека в сохранении природной среды.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Уход за саженцами.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Правила гостеприимства.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Культура речи</a:t>
            </a:r>
          </a:p>
        </p:txBody>
      </p:sp>
    </p:spTree>
    <p:extLst>
      <p:ext uri="{BB962C8B-B14F-4D97-AF65-F5344CB8AC3E}">
        <p14:creationId xmlns:p14="http://schemas.microsoft.com/office/powerpoint/2010/main" val="583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403" y="1126936"/>
            <a:ext cx="100821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компетенция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Оформление деловых обращений в письменном виде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Культура общения в транспорте (составление диалога, обыгрывание ситуации)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Культура речи: тон разговора (при поступлении на работу, в техникум и т.п.)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Как вести деловую беседу. Обращение, должность.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Слово – могучее средство общения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684" y="889844"/>
            <a:ext cx="108765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Недоразвитие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и умений в области социально-бытовой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ориентировки проявляется: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недоразвитии всех психических процессов, прежде всего, познавательных;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негативном влиянии социального окружения на ход развития ребёнка </a:t>
            </a:r>
          </a:p>
        </p:txBody>
      </p:sp>
    </p:spTree>
    <p:extLst>
      <p:ext uri="{BB962C8B-B14F-4D97-AF65-F5344CB8AC3E}">
        <p14:creationId xmlns:p14="http://schemas.microsoft.com/office/powerpoint/2010/main" val="17219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147" y="751344"/>
            <a:ext cx="105877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руппы социально-бытовых навыков, которыми дети должны овладеть в дошкольном возрасте и которые можно диагностировать в 1 классе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Дети должны уметь пользоваться навыками, которые относятся к питанию: умение накрыть стол, убрать со стола, положить еду в тарелку, налить чай, пользоваться ложкой и вилкой, пить из кружки и т.д.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Навыки по уходу за собой: умение одеваться, умение приводить в опрятный вид одежду; дети должны уметь чистить зубы, мыть лицо, пользоваться носовым платком, расчесывать волосы, пользоваться туалетом.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Навыки, относящиеся к ручному труду: умение держать иглу, сделать узелок на нитке, умение постирать вещи и т.д.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Элементарные движения: умение вытирать ноги при входе в помещение с улицы, сесть на стул, подниматься по лестнице и т.д.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Уход за помещением: умение открыть окно, открыть дверь, вытирать пыль, подметать, мыть полы, застелить постель, включить и выключить свет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4" y="343541"/>
            <a:ext cx="9674383" cy="32178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14" y="3561347"/>
            <a:ext cx="9545053" cy="31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54" y="708297"/>
            <a:ext cx="2775373" cy="37193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936" y="822502"/>
            <a:ext cx="7387021" cy="5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85" y="745778"/>
            <a:ext cx="3747564" cy="5270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977" y="1034536"/>
            <a:ext cx="6269171" cy="4451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993" y="1636294"/>
            <a:ext cx="6987409" cy="4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9" y="788870"/>
            <a:ext cx="5013773" cy="37510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980" y="1558322"/>
            <a:ext cx="3989473" cy="4487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572" y="2108766"/>
            <a:ext cx="5444220" cy="39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274" y="802079"/>
            <a:ext cx="108444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(примеры):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восприятие, представления, ощущения;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память, внимание,  пространственные представления, различные виды мышления: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наглядно-образного мышления;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словесно-логического мышления.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основные мыслительные операции: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умения сравнивать, анализировать;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выделять сходство и различие понятий;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умение работать по инструкциям, алгоритму;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планировать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6599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532" y="783772"/>
            <a:ext cx="9975274" cy="43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эмоционально-личностную сферу: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инициативность, стремление доводить начатое дело до конца;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адекватность чувств;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умение анализировать свою деятельность.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монологическую речи;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диалогическую речи;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обогащение словаря.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264</Words>
  <Application>Microsoft Office PowerPoint</Application>
  <PresentationFormat>Широкоэкранный</PresentationFormat>
  <Paragraphs>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Натуральные материалы</vt:lpstr>
      <vt:lpstr>Планирование  коррекционной работы по социально-бытовой ориентировке  в условиях класса интегрированного обучения и воспитаия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 коррекционной работы по социально-бытовой ориентировке  в условиях класса интегрированного обучения и воспитаия</dc:title>
  <dc:creator>Admin</dc:creator>
  <cp:lastModifiedBy>Admin</cp:lastModifiedBy>
  <cp:revision>5</cp:revision>
  <dcterms:created xsi:type="dcterms:W3CDTF">2021-11-11T04:58:47Z</dcterms:created>
  <dcterms:modified xsi:type="dcterms:W3CDTF">2021-11-11T06:55:45Z</dcterms:modified>
</cp:coreProperties>
</file>